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2" autoAdjust="0"/>
  </p:normalViewPr>
  <p:slideViewPr>
    <p:cSldViewPr>
      <p:cViewPr varScale="1">
        <p:scale>
          <a:sx n="104" d="100"/>
          <a:sy n="104" d="100"/>
        </p:scale>
        <p:origin x="-17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73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64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33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10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27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18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0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1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2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2FA43-3C29-4E07-A176-707F71A8839F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F59A-D953-4674-925E-E48ED3382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87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4422"/>
            <a:ext cx="4139952" cy="33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4422"/>
            <a:ext cx="4139952" cy="33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66774"/>
            <a:ext cx="4139953" cy="33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31186"/>
            <a:ext cx="4139951" cy="31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41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6" y="94320"/>
            <a:ext cx="4106230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26" y="144016"/>
            <a:ext cx="4106230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3501008"/>
            <a:ext cx="414046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696" y="3573016"/>
            <a:ext cx="4041752" cy="323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03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0"/>
            <a:ext cx="4646290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07" y="216024"/>
            <a:ext cx="431458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9" y="3356992"/>
            <a:ext cx="3828391" cy="144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5024"/>
            <a:ext cx="4215743" cy="168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9037"/>
            <a:ext cx="4104456" cy="155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3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9" y="-1457"/>
            <a:ext cx="4766236" cy="271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949" y="-27384"/>
            <a:ext cx="4255566" cy="160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949" y="1412776"/>
            <a:ext cx="4555113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9" y="2924944"/>
            <a:ext cx="4708773" cy="342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93" y="3351522"/>
            <a:ext cx="4124423" cy="299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67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1" y="0"/>
            <a:ext cx="4012947" cy="291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0"/>
            <a:ext cx="4249442" cy="295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1" y="3356992"/>
            <a:ext cx="4228971" cy="212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41" y="3356992"/>
            <a:ext cx="503317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86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461"/>
            <a:ext cx="4322043" cy="417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40" y="-27384"/>
            <a:ext cx="4510252" cy="338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3678862" cy="369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85600"/>
            <a:ext cx="4480353" cy="271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0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" y="0"/>
            <a:ext cx="3509590" cy="47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80" y="647892"/>
            <a:ext cx="4769583" cy="34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0" y="0"/>
            <a:ext cx="429101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"/>
            <a:ext cx="4464496" cy="325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9541"/>
            <a:ext cx="4848237" cy="374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01" y="3573016"/>
            <a:ext cx="5118103" cy="30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93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8"/>
            <a:ext cx="4338186" cy="268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3016"/>
            <a:ext cx="4395393" cy="317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0"/>
            <a:ext cx="4030296" cy="292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50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</cp:revision>
  <cp:lastPrinted>2015-03-25T11:22:59Z</cp:lastPrinted>
  <dcterms:created xsi:type="dcterms:W3CDTF">2015-03-04T14:16:26Z</dcterms:created>
  <dcterms:modified xsi:type="dcterms:W3CDTF">2015-03-25T11:23:50Z</dcterms:modified>
</cp:coreProperties>
</file>